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9" r:id="rId15"/>
    <p:sldId id="28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45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2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427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96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49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02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43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4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021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101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49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85E25-6F87-4232-8080-C0CD9A33B9F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8EE4E-1A1E-4C35-AD05-6EB530EE2E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658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425/00066cc4-2fe8ca22/1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64664" y="198693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/>
              <a:t>МБДОУ №4 </a:t>
            </a:r>
            <a:r>
              <a:rPr lang="ru-RU" b="1" dirty="0" err="1"/>
              <a:t>п.Кавалерово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11343" y="861475"/>
            <a:ext cx="922534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23 февраля -</a:t>
            </a:r>
            <a:br>
              <a:rPr lang="ru-RU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День защитника Отечества</a:t>
            </a:r>
            <a:endParaRPr lang="ru-RU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89248" y="320027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b="1" dirty="0"/>
              <a:t>Подготовила воспитатель первой </a:t>
            </a:r>
          </a:p>
          <a:p>
            <a:pPr algn="r"/>
            <a:r>
              <a:rPr lang="ru-RU" sz="2400" b="1" dirty="0"/>
              <a:t>квалификационной категории</a:t>
            </a:r>
          </a:p>
          <a:p>
            <a:pPr algn="r"/>
            <a:r>
              <a:rPr lang="ru-RU" sz="2400" b="1" dirty="0"/>
              <a:t> </a:t>
            </a:r>
            <a:r>
              <a:rPr lang="ru-RU" sz="2400" b="1" dirty="0" err="1"/>
              <a:t>Репникова</a:t>
            </a:r>
            <a:r>
              <a:rPr lang="ru-RU" sz="2400" b="1" dirty="0"/>
              <a:t> А.Ф.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3139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0809" y="1825625"/>
            <a:ext cx="31892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</p:txBody>
      </p:sp>
      <p:pic>
        <p:nvPicPr>
          <p:cNvPr id="5" name="Рисунок 4" descr="http://www.playcast.ru/uploads/2016/02/19/17401324.jpg"/>
          <p:cNvPicPr/>
          <p:nvPr/>
        </p:nvPicPr>
        <p:blipFill rotWithShape="1">
          <a:blip r:embed="rId3" cstate="email"/>
          <a:srcRect/>
          <a:stretch/>
        </p:blipFill>
        <p:spPr bwMode="auto">
          <a:xfrm>
            <a:off x="4739269" y="1320978"/>
            <a:ext cx="5857479" cy="3648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16203" y="1225689"/>
            <a:ext cx="327846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Нашей Армии любимой </a:t>
            </a:r>
            <a:b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День рожденья в феврале. </a:t>
            </a:r>
            <a:b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Слава ей, непобедимой! </a:t>
            </a:r>
            <a:b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Слава миру на земле!</a:t>
            </a:r>
          </a:p>
          <a:p>
            <a:pPr algn="r"/>
            <a:r>
              <a:rPr lang="ru-RU" sz="2800" b="1" i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                    </a:t>
            </a:r>
            <a:r>
              <a:rPr lang="ru-RU" sz="2800" b="1" i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И.Даренский</a:t>
            </a:r>
            <a:r>
              <a:rPr lang="ru-RU" sz="5400" dirty="0" smtClean="0"/>
              <a:t> </a:t>
            </a:r>
          </a:p>
          <a:p>
            <a:pPr algn="ctr"/>
            <a:endParaRPr lang="ru-RU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528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04693" y="0"/>
            <a:ext cx="9389327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 давних пор сложилось: как только приходит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на нашу землю враг, все русские люди поднимались на борьбу. 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Очень давно такие защитники были, назывались богатыри Земли русской.</a:t>
            </a:r>
            <a:endParaRPr lang="ru-RU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https://avatars.mds.yandex.net/get-pdb/939428/b1c04835-10e0-4d44-beb2-5c5d05f52397/s1200?webp=false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98233" y="2453268"/>
            <a:ext cx="6802245" cy="424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153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45220" y="157227"/>
            <a:ext cx="97015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Сейчас наша армия другая, </a:t>
            </a:r>
          </a:p>
          <a:p>
            <a:pPr algn="ctr"/>
            <a:r>
              <a:rPr lang="ru-RU" sz="48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современная</a:t>
            </a:r>
            <a:endParaRPr lang="ru-RU" sz="48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https://structure.mil.ru/images/military/military/photo/67-028-1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96222" y="1726887"/>
            <a:ext cx="7599556" cy="4806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849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38077" y="79170"/>
            <a:ext cx="10115846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Армия России сильна различными</a:t>
            </a:r>
          </a:p>
          <a:p>
            <a:pPr algn="ctr"/>
            <a:r>
              <a:rPr lang="ru-RU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в</a:t>
            </a:r>
            <a:r>
              <a:rPr lang="ru-RU" sz="4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ойсками, которые защищают нас от </a:t>
            </a:r>
          </a:p>
          <a:p>
            <a:pPr algn="ctr"/>
            <a:r>
              <a:rPr lang="ru-RU" sz="4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врагов и на море, и на суше, и в воздухе</a:t>
            </a:r>
            <a:endParaRPr lang="ru-RU" sz="4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5604" name="Picture 4" descr="https://million-wallpapers.ru/wallpapers/2/7/49322754428431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224" y="2197715"/>
            <a:ext cx="3888065" cy="243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http://cdn13.img22.ria.ru/images/25629/90/25629905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822" y="2197715"/>
            <a:ext cx="4112994" cy="243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https://c.wallhere.com/photos/4d/8c/aircraft_carrier_United_States_Navy_sea_military_fleet_HNLMS_De_Zeven_Provinci_n_F802_Royal_Netherlands_Navy-100600.jpg!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936" y="4159577"/>
            <a:ext cx="4138758" cy="258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7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30912" y="768073"/>
            <a:ext cx="3441852" cy="60939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Он на страже рубежей</a:t>
            </a:r>
          </a:p>
          <a:p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День и ночь в дозоре.</a:t>
            </a:r>
          </a:p>
          <a:p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Охраняет он страну</a:t>
            </a:r>
          </a:p>
          <a:p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От беды и горя.</a:t>
            </a:r>
          </a:p>
          <a:p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Друг собака у него,</a:t>
            </a:r>
          </a:p>
          <a:p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Он в стрельбе отличник,</a:t>
            </a:r>
          </a:p>
          <a:p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 автоматом на плече,</a:t>
            </a:r>
          </a:p>
          <a:p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Это пограничник!!!</a:t>
            </a:r>
          </a:p>
          <a:p>
            <a:pPr algn="ctr"/>
            <a:endParaRPr lang="ru-RU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https://adukar.by/images/photo/professiya-pogranichnik-2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72764" y="1690688"/>
            <a:ext cx="6099314" cy="364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799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23890" y="253219"/>
            <a:ext cx="4965896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мачте наш трехцветный флаг,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палубе стоит моряк.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знает, что моря страны,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Границы океанов.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днем и ночью быть должны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 бдительной охраной.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https://avatars.mds.yandex.net/get-pdb/963327/ef8156b2-fe91-4b24-9673-cab496d7ae8f/s1200?webp=false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97748" y="464234"/>
            <a:ext cx="3882683" cy="217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masyamba.ru/%D0%B2%D0%BE%D0%B5%D0%BD%D0%BD%D1%8B%D0%B5-%D0%BA%D0%BE%D1%80%D0%B0%D0%B1%D0%BB%D0%B8/12-%D1%84%D0%BE%D1%82%D0%BE-%D0%B2%D0%BE%D0%B5%D0%BD%D0%BD%D1%8B%D1%85-%D0%BA%D0%BE%D1%80%D0%B0%D0%B1%D0%BB%D0%B5%D0%B9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45409" y="2911539"/>
            <a:ext cx="4446905" cy="277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mil.ru/images/military/military/photo/Nastoichivii03.JPG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842501" y="4192172"/>
            <a:ext cx="3868982" cy="24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250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94228" y="279893"/>
            <a:ext cx="4698609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Он металлическую птицу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Поднимает в облака, 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Теперь воздушная граница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Надежна и крепка!</a:t>
            </a:r>
          </a:p>
          <a:p>
            <a:pPr algn="ctr"/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https://s11.stc.all.kpcdn.net/share/i/4/993083/wx1080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1311" y="493398"/>
            <a:ext cx="4487593" cy="269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static.web2ua.com/kharkiv/2017/07/06/pod_harkovom_vzleteli_uchebnye_istrebitel-4.jpe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19975" y="3291840"/>
            <a:ext cx="4768948" cy="337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682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22365" y="0"/>
            <a:ext cx="5809956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Десанты в минуты спускаются с небес,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распутав парашюты.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Прочешут темный лес,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Овраги, горы и луга,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Найдут опасного врага.</a:t>
            </a:r>
          </a:p>
          <a:p>
            <a:pPr algn="ctr"/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https://cdni.rt.com/russian/images/2018.07/article/5b50eabf1835619f1e8b4569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78769" y="464234"/>
            <a:ext cx="4994031" cy="3362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cdn01.ru/files/users/images/c8/ea/c8eaea499480065beb2b51e04ee9c0b5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17014" y="3133747"/>
            <a:ext cx="4718026" cy="3337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2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36432" y="1"/>
            <a:ext cx="548639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Мощный, сильный вездеход,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гусеницах танк идет,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Ствол у пушки впереди,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Опасно, враг, не подходи!</a:t>
            </a:r>
          </a:p>
          <a:p>
            <a:pPr algn="ctr"/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http://xn--80ahclcogc6ci4h.xn--90anlfbebar6i.xn--p1ai/images/military/military/2015/IMG_5588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42611" y="647554"/>
            <a:ext cx="47148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s1.1zoom.ru/big7/612/Tanks_T-55AM_386230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97356" y="2166424"/>
            <a:ext cx="5172256" cy="406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79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08295" y="0"/>
            <a:ext cx="34747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Солдат у вражеских ворот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Был ранен утром ранним.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Отважный военный врач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Перевяжет раны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Рисунок 7" descr="https://news.nashbryansk.ru/v2/uploads/news/images/2016/dekabr/mediki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97292" y="196948"/>
            <a:ext cx="5253477" cy="3362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novodar.ru/images/stories/87359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42705" y="3494209"/>
            <a:ext cx="4639169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954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50498" y="225084"/>
            <a:ext cx="28838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Пехота на любой войне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Полей царица.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хочется поздравить </a:t>
            </a: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всех пехотинцев.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Рисунок 6" descr="http://cn1.nevsedoma.com.ua/images/2011/145/4/66-900x5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87538" y="188741"/>
            <a:ext cx="457963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static.oper.ru/data/site/morpehi_kasp_2011_compressed_ed-dsc_5946-2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89398" y="3199226"/>
            <a:ext cx="5898996" cy="345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654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64567" y="279891"/>
            <a:ext cx="9087728" cy="75713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День у нас такой один,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Праздник мальчиков, мужчин.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Отмечает вся страна –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Двадцать третье февраля!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Этот день все знать должны.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День Защитников страны!</a:t>
            </a:r>
          </a:p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</a:t>
            </a:r>
          </a:p>
          <a:p>
            <a:pPr algn="ctr"/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896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11680" y="225083"/>
            <a:ext cx="85250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Даем праздничный салют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Рисунок 6" descr="https://im0-tub-ru.yandex.net/i?id=daa70b263ddfbb0f161eaccdbc8b1bd3-l&amp;n=1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63372" y="1097279"/>
            <a:ext cx="8159262" cy="533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856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4.infourok.ru/uploads/ex/0425/00066cc4-2fe8ca22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903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364566" y="576774"/>
            <a:ext cx="9608234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Презентацию выполнила воспитатель МКДОУ «Детского сада №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 «</a:t>
            </a:r>
            <a:r>
              <a:rPr kumimoji="0" lang="ru-RU" sz="36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Аленький цветочек»»</a:t>
            </a:r>
            <a:endParaRPr kumimoji="0" lang="ru-RU" sz="36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Юшина Наталья Петровна</a:t>
            </a:r>
            <a:endParaRPr kumimoji="0" lang="ru-RU" sz="36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Февраль 2019 г.</a:t>
            </a:r>
            <a:endParaRPr kumimoji="0" lang="ru-RU" sz="36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Презентация опубликована на сайте детского сада </a:t>
            </a:r>
            <a:endParaRPr kumimoji="0" lang="ru-RU" sz="36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02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292</Words>
  <Application>Microsoft Office PowerPoint</Application>
  <PresentationFormat>Широкоэкранный</PresentationFormat>
  <Paragraphs>64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МБДОУ №4 п.Кавалерово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Днс</cp:lastModifiedBy>
  <cp:revision>20</cp:revision>
  <dcterms:created xsi:type="dcterms:W3CDTF">2019-02-17T14:13:15Z</dcterms:created>
  <dcterms:modified xsi:type="dcterms:W3CDTF">2021-03-01T09:52:06Z</dcterms:modified>
</cp:coreProperties>
</file>